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1" r:id="rId9"/>
    <p:sldId id="262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4F6C3-F19B-4FD6-B48C-52AE5C07C7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57448-8837-49C8-95A3-E43A299F06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12C6DF-DD4F-49DB-83A6-E7CA6A6FA2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3D398-D757-4FDE-AEC6-8B454D23AB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6E58D-CEED-478F-8730-6718142303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8BAB-D90C-42D1-9B5E-C662B19690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3C74F-627F-40E9-90B0-6E3D3AF4B9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EC4CF-A9F5-43AE-BD3C-DBFA6DA2D3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8B556-48E9-41A6-ABD9-1E9ECFC141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F69EC-695C-4B17-ACEC-F4A7E13CB3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EA80C-576E-4B55-A9C1-36DE49E5C1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43BE51-4D09-47D0-8A4F-53698BA3388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ndenser_(heat_transfer)" TargetMode="External"/><Relationship Id="rId2" Type="http://schemas.openxmlformats.org/officeDocument/2006/relationships/hyperlink" Target="http://en.wikipedia.org/wiki/Thermal_energ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Evaporation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THERMAL POLLUTION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/>
            </a:r>
            <a:br>
              <a:rPr lang="en-US" sz="4000"/>
            </a:br>
            <a:r>
              <a:rPr lang="en-US" sz="4000"/>
              <a:t>Possible  Solutions </a:t>
            </a:r>
            <a:br>
              <a:rPr lang="en-US" sz="4000"/>
            </a:br>
            <a:endParaRPr lang="en-US" sz="40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Energy chips (Energy  Ciptm) Hafnium oxide bismuth telluride chip that convrts excess heat into electricity</a:t>
            </a:r>
          </a:p>
          <a:p>
            <a:r>
              <a:rPr lang="en-US"/>
              <a:t>Desalination plants</a:t>
            </a:r>
          </a:p>
          <a:p>
            <a:r>
              <a:rPr lang="en-US"/>
              <a:t>Less nuclear power </a:t>
            </a:r>
          </a:p>
          <a:p>
            <a:r>
              <a:rPr lang="en-US"/>
              <a:t>End shoreline deforestation </a:t>
            </a:r>
          </a:p>
          <a:p>
            <a:r>
              <a:rPr lang="en-US"/>
              <a:t>Prevent soil erosion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 measures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Cooling towers: A tower like device in which atmospheric air circulates and cools warm water, generally by direct contact (evaporation). </a:t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Cooling ponds: The pond receives </a:t>
            </a:r>
            <a:r>
              <a:rPr lang="en-US" sz="2800">
                <a:hlinkClick r:id="rId2" tooltip="Thermal energy"/>
              </a:rPr>
              <a:t>thermal energy</a:t>
            </a:r>
            <a:r>
              <a:rPr lang="en-US" sz="2800"/>
              <a:t> in the water from the plant's </a:t>
            </a:r>
            <a:r>
              <a:rPr lang="en-US" sz="2800">
                <a:hlinkClick r:id="rId3" tooltip="Condenser (heat transfer)"/>
              </a:rPr>
              <a:t>condensers</a:t>
            </a:r>
            <a:r>
              <a:rPr lang="en-US" sz="2800"/>
              <a:t> and the energy is dissipated mainly through </a:t>
            </a:r>
            <a:r>
              <a:rPr lang="en-US" sz="2800">
                <a:hlinkClick r:id="rId4" tooltip="Evaporation"/>
              </a:rPr>
              <a:t>evaporation</a:t>
            </a:r>
            <a:r>
              <a:rPr lang="en-US" sz="2800"/>
              <a:t>. Once the water has cooled in the pond, it is reused by the plant. New water is added to the system ("make-up" water) to replace the water lost through evaporation.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 measures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Spray ponds: An arrangement for cooling large quantities of water in open reservoirs or ponds; nozzles spray a portion of the water into the air for the evaporative cooling effect. </a:t>
            </a:r>
          </a:p>
          <a:p>
            <a:pPr>
              <a:lnSpc>
                <a:spcPct val="90000"/>
              </a:lnSpc>
            </a:pPr>
            <a:r>
              <a:rPr lang="en-US"/>
              <a:t>Artificial lakes as reseviors</a:t>
            </a:r>
          </a:p>
          <a:p>
            <a:pPr>
              <a:lnSpc>
                <a:spcPct val="90000"/>
              </a:lnSpc>
            </a:pPr>
            <a:r>
              <a:rPr lang="en-US"/>
              <a:t>Cogeneration: a process where waste heat is recycled for domestic and/or industrial heating purposes. 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/>
            </a:r>
            <a:br>
              <a:rPr lang="en-US" sz="4000"/>
            </a:br>
            <a:r>
              <a:rPr lang="en-US" sz="4000"/>
              <a:t/>
            </a:r>
            <a:br>
              <a:rPr lang="en-US" sz="4000"/>
            </a:br>
            <a:r>
              <a:rPr lang="en-US" sz="4000"/>
              <a:t>What  is </a:t>
            </a:r>
            <a:r>
              <a:rPr lang="en-US" sz="4000" b="1"/>
              <a:t>Thermal</a:t>
            </a:r>
            <a:r>
              <a:rPr lang="en-US" sz="4000"/>
              <a:t> </a:t>
            </a:r>
            <a:r>
              <a:rPr lang="en-US" sz="4000" b="1"/>
              <a:t>Pollution</a:t>
            </a:r>
            <a:r>
              <a:rPr lang="en-US" sz="4000"/>
              <a:t>? </a:t>
            </a:r>
            <a:br>
              <a:rPr lang="en-US" sz="4000"/>
            </a:b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Increase in the  normal temperatures of natural waters caused  by intervention of </a:t>
            </a:r>
          </a:p>
          <a:p>
            <a:pPr>
              <a:buFontTx/>
              <a:buNone/>
            </a:pPr>
            <a:r>
              <a:rPr lang="en-US"/>
              <a:t>   human activities. </a:t>
            </a:r>
          </a:p>
          <a:p>
            <a:pPr>
              <a:buFontTx/>
              <a:buNone/>
            </a:pPr>
            <a:r>
              <a:rPr lang="en-US"/>
              <a:t> 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Major  Causes </a:t>
            </a:r>
            <a:br>
              <a:rPr lang="en-US" sz="4000"/>
            </a:br>
            <a:endParaRPr lang="en-US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Nuclear power plants </a:t>
            </a:r>
          </a:p>
          <a:p>
            <a:pPr>
              <a:lnSpc>
                <a:spcPct val="90000"/>
              </a:lnSpc>
            </a:pPr>
            <a:r>
              <a:rPr lang="en-US"/>
              <a:t>Hydro-electric power</a:t>
            </a:r>
          </a:p>
          <a:p>
            <a:pPr>
              <a:lnSpc>
                <a:spcPct val="90000"/>
              </a:lnSpc>
            </a:pPr>
            <a:r>
              <a:rPr lang="en-US"/>
              <a:t>Coal fired power plants</a:t>
            </a:r>
          </a:p>
          <a:p>
            <a:pPr>
              <a:lnSpc>
                <a:spcPct val="90000"/>
              </a:lnSpc>
            </a:pPr>
            <a:r>
              <a:rPr lang="en-US"/>
              <a:t>Industrial waste</a:t>
            </a:r>
          </a:p>
          <a:p>
            <a:pPr>
              <a:lnSpc>
                <a:spcPct val="90000"/>
              </a:lnSpc>
            </a:pPr>
            <a:r>
              <a:rPr lang="en-US"/>
              <a:t>Deforestation </a:t>
            </a:r>
          </a:p>
          <a:p>
            <a:pPr>
              <a:lnSpc>
                <a:spcPct val="90000"/>
              </a:lnSpc>
            </a:pPr>
            <a:r>
              <a:rPr lang="en-US"/>
              <a:t>Soil erosion </a:t>
            </a:r>
          </a:p>
          <a:p>
            <a:pPr>
              <a:lnSpc>
                <a:spcPct val="90000"/>
              </a:lnSpc>
            </a:pPr>
            <a:r>
              <a:rPr lang="en-US"/>
              <a:t>Burning of fossil fuels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Nuclear  Power Plants </a:t>
            </a:r>
            <a:br>
              <a:rPr lang="en-US" sz="4000"/>
            </a:br>
            <a:endParaRPr lang="en-US" sz="400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Nuclear power plants  use water as a </a:t>
            </a:r>
          </a:p>
          <a:p>
            <a:pPr>
              <a:buFontTx/>
              <a:buNone/>
            </a:pPr>
            <a:r>
              <a:rPr lang="en-US"/>
              <a:t>   cooling agent. </a:t>
            </a:r>
          </a:p>
          <a:p>
            <a:r>
              <a:rPr lang="en-US"/>
              <a:t>After the water is used, it is put back into a water supply at 9-20</a:t>
            </a:r>
            <a:r>
              <a:rPr lang="en-US" baseline="30000"/>
              <a:t>o</a:t>
            </a:r>
            <a:r>
              <a:rPr lang="en-US"/>
              <a:t>C warmer </a:t>
            </a:r>
          </a:p>
          <a:p>
            <a:r>
              <a:rPr lang="en-US"/>
              <a:t>Hydro electric power plants generate less heat compared to nuclear power plants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Coal Fired power plants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Coal used as fuel</a:t>
            </a:r>
          </a:p>
          <a:p>
            <a:r>
              <a:rPr lang="en-US"/>
              <a:t>Condenser coils cooled with water from nearby lake/ river</a:t>
            </a:r>
          </a:p>
          <a:p>
            <a:r>
              <a:rPr lang="en-US"/>
              <a:t>Heated effluents decrease DO of water</a:t>
            </a:r>
          </a:p>
          <a:p>
            <a:r>
              <a:rPr lang="en-US"/>
              <a:t>Damages marine organisms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Industrial Waste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Discharged water from steam electric power industry using turbo generators</a:t>
            </a:r>
          </a:p>
          <a:p>
            <a:r>
              <a:rPr lang="en-US"/>
              <a:t>Temperature of receiving water increases by 6-9</a:t>
            </a:r>
            <a:r>
              <a:rPr lang="en-US" baseline="30000"/>
              <a:t>o</a:t>
            </a:r>
            <a:r>
              <a:rPr lang="en-US"/>
              <a:t>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Deforestation </a:t>
            </a:r>
            <a:br>
              <a:rPr lang="en-US" sz="4000"/>
            </a:br>
            <a:endParaRPr lang="en-US" sz="40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The decrease in  vegetation increases the amount of light  that hits the water, which increases the  temperature of the water </a:t>
            </a:r>
          </a:p>
          <a:p>
            <a:r>
              <a:rPr lang="en-US"/>
              <a:t>Deforestation also increases erosion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Soil  Erosion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  <a:p>
            <a:r>
              <a:rPr lang="en-US"/>
              <a:t>Erosion makes the  water muddy, which increases the light  absorbed 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Effects  of Increased</a:t>
            </a:r>
            <a:br>
              <a:rPr lang="en-US" sz="4000"/>
            </a:br>
            <a:r>
              <a:rPr lang="en-US" sz="4000"/>
              <a:t> Water Temperature  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/>
              <a:t>Thermal</a:t>
            </a:r>
            <a:r>
              <a:rPr lang="en-US" sz="2800"/>
              <a:t> shock –aquatic life adapted to a certain water  temperature can go into shock when the  temp is changed even 1 or 2 degrees. </a:t>
            </a:r>
          </a:p>
          <a:p>
            <a:r>
              <a:rPr lang="en-US" sz="2800"/>
              <a:t>Oxygen dissolved in water decreases </a:t>
            </a:r>
          </a:p>
          <a:p>
            <a:r>
              <a:rPr lang="en-US" sz="2800"/>
              <a:t>Increases the rate of photosynthesis, which increases the amount of plant growth </a:t>
            </a:r>
          </a:p>
          <a:p>
            <a:r>
              <a:rPr lang="en-US" sz="2800"/>
              <a:t>Increases the metabolic rate of fish, which increases their need for oxygen 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141</Words>
  <Application>Microsoft Office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Arial</vt:lpstr>
      <vt:lpstr>Default Design</vt:lpstr>
      <vt:lpstr>THERMAL POLLUTION</vt:lpstr>
      <vt:lpstr>  What  is Thermal Pollution?   </vt:lpstr>
      <vt:lpstr>Major  Causes  </vt:lpstr>
      <vt:lpstr>Nuclear  Power Plants  </vt:lpstr>
      <vt:lpstr>Coal Fired power plants</vt:lpstr>
      <vt:lpstr>Industrial Waste</vt:lpstr>
      <vt:lpstr>Deforestation  </vt:lpstr>
      <vt:lpstr>Soil  Erosion</vt:lpstr>
      <vt:lpstr>Effects  of Increased  Water Temperature   </vt:lpstr>
      <vt:lpstr> Possible  Solutions  </vt:lpstr>
      <vt:lpstr>Control measures</vt:lpstr>
      <vt:lpstr>Control measures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POLLUTION</dc:title>
  <dc:creator>biotech1</dc:creator>
  <cp:lastModifiedBy>prashnat</cp:lastModifiedBy>
  <cp:revision>12</cp:revision>
  <dcterms:created xsi:type="dcterms:W3CDTF">2011-11-17T08:51:50Z</dcterms:created>
  <dcterms:modified xsi:type="dcterms:W3CDTF">2012-08-07T08:08:46Z</dcterms:modified>
</cp:coreProperties>
</file>